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301352" y="105078"/>
            <a:ext cx="4442138" cy="29429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5729" y="1253373"/>
            <a:ext cx="4022678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 শিক্ষার্থীকে </a:t>
            </a:r>
            <a:r>
              <a:rPr lang="bn-BD" sz="2800" dirty="0" smtClean="0">
                <a:solidFill>
                  <a:srgbClr val="002060"/>
                </a:solidFill>
              </a:rPr>
              <a:t>শুভেচ্ছা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90964"/>
            <a:ext cx="3740623" cy="29924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474" y="3290964"/>
            <a:ext cx="3917326" cy="299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8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685800"/>
            <a:ext cx="4648200" cy="92333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   বাড়ী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2257961"/>
            <a:ext cx="6858000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০১ । প্রতি দিনের সমাবেশের কাজগুলো লিখ।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3581400"/>
            <a:ext cx="541020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০২। ব্যায়ামের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নিয়মাবলী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কী কী।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89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3889579"/>
          </a:xfrm>
          <a:prstGeom prst="rect">
            <a:avLst/>
          </a:prstGeom>
        </p:spPr>
      </p:pic>
      <p:sp>
        <p:nvSpPr>
          <p:cNvPr id="5" name="Up Arrow Callout 4"/>
          <p:cNvSpPr/>
          <p:nvPr/>
        </p:nvSpPr>
        <p:spPr>
          <a:xfrm>
            <a:off x="2286000" y="4267200"/>
            <a:ext cx="5410200" cy="23622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5241414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/>
              <a:t>ধন্যবাদ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6627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50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" y="2059902"/>
            <a:ext cx="8808720" cy="267765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 – মোহাম্মদ ফারুক হোসেন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 শিক্ষক  কম্পিউটার              বিষয়-শারীরিক শিক্ষা ও স্বাস্থ্য 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ইজ্জতপুর উচ্চ বিদ্যালয় 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৬ ষ্ঠ শ্রেণি                                         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             </a:t>
            </a:r>
            <a:endParaRPr lang="bn-BD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শ্রীপুর, গাজীপূর।                       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সময়- ৫০ মিনিট</a:t>
            </a:r>
          </a:p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                                তাং- ১৭-০৩-২০১৩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2590800" y="227202"/>
            <a:ext cx="3413760" cy="14478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05200" y="489437"/>
            <a:ext cx="1828800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1455"/>
            <a:ext cx="1778661" cy="148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9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5" y="1134322"/>
            <a:ext cx="1943543" cy="1606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55266"/>
            <a:ext cx="3162299" cy="1906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003" y="255266"/>
            <a:ext cx="2509593" cy="25952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80" y="3351591"/>
            <a:ext cx="3276600" cy="26518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052" y="3223813"/>
            <a:ext cx="3968295" cy="29762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05600" y="2425055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ব্যায়াম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8704" y="626769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দলগত ব্যায়াম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27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990600"/>
            <a:ext cx="6934200" cy="11079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শরীরচর্চা ও সুস্থ জীবন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895600"/>
            <a:ext cx="2628900" cy="18015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514600"/>
            <a:ext cx="4260484" cy="281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9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4214" y="436224"/>
            <a:ext cx="2783291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524000"/>
            <a:ext cx="6252381" cy="175432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শিক্ষার্থীরা............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548" y="3441680"/>
            <a:ext cx="883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১। প্রাত্যহিক সমাবেশের </a:t>
            </a:r>
            <a:r>
              <a:rPr lang="bn-BD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নিয়ম বর্ণনা করতে </a:t>
            </a:r>
            <a:r>
              <a:rPr lang="bn-BD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endParaRPr lang="bn-BD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২। ব্যায়ামের উপকারীতা বিশ্লেষন করতে পারবে।</a:t>
            </a:r>
          </a:p>
          <a:p>
            <a:endParaRPr lang="bn-BD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68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621" y="1842016"/>
            <a:ext cx="32004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3" y="4404953"/>
            <a:ext cx="3058316" cy="2007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97" y="1906684"/>
            <a:ext cx="2674143" cy="20731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58" y="4460981"/>
            <a:ext cx="2992035" cy="18700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1316"/>
            <a:ext cx="2713182" cy="1790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87621" y="768992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জাতীয় পতাকা উত্তোলন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0868" y="4002568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শপথ গ্রহণ 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1715" y="3979788"/>
            <a:ext cx="2153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কোরআন পাঠ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3143" y="6446913"/>
            <a:ext cx="2561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জাতীয় সংগীত </a:t>
            </a:r>
            <a:endParaRPr lang="en-US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9896" y="64161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সূশৃখঙল অবস্থান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1" y="768992"/>
            <a:ext cx="2010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সমাবেশের নিয়ম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58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53" y="3229926"/>
            <a:ext cx="3378200" cy="2533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622710"/>
            <a:ext cx="3352800" cy="22498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36608"/>
            <a:ext cx="2940353" cy="2026710"/>
          </a:xfrm>
          <a:prstGeom prst="rect">
            <a:avLst/>
          </a:prstGeom>
        </p:spPr>
      </p:pic>
      <p:sp>
        <p:nvSpPr>
          <p:cNvPr id="7" name="Multiply 6"/>
          <p:cNvSpPr/>
          <p:nvPr/>
        </p:nvSpPr>
        <p:spPr>
          <a:xfrm>
            <a:off x="238267" y="4354855"/>
            <a:ext cx="585717" cy="78556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4724400" y="4496751"/>
            <a:ext cx="585717" cy="78556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3013832" cy="20653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0593" y="6209310"/>
            <a:ext cx="3833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সূর্যের কিরণ বেশী থাকলে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67816" y="5978477"/>
            <a:ext cx="307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খাওয়া দাওয়ার পর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284" y="2422224"/>
            <a:ext cx="3017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শারীরিক কসরত করলে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2917" y="256283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জীবন সুস্থ ও সুখী হয়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948" y="436608"/>
            <a:ext cx="2388220" cy="179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1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6" grpId="0"/>
      <p:bldP spid="9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8821" y="1676400"/>
            <a:ext cx="4191000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ওয়ার্মিং আপ করে দেখাও।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1" y="685800"/>
            <a:ext cx="2895599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63370" y="3020900"/>
            <a:ext cx="431383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জগিং করে দেখাও।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3929390"/>
            <a:ext cx="44958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পুশ আপ করে দেখাও।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21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866633"/>
            <a:ext cx="54864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      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983431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164339"/>
            <a:ext cx="82296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০১। প্রাত্যহিক সমাবেশের মাধ্যমে কী অভ্যাস তৈরি হয়?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890" y="3416709"/>
            <a:ext cx="8839199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০২। ব্যায়াম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সাধারনত কোন স্থানে করতে হয়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65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151</Words>
  <Application>Microsoft Office PowerPoint</Application>
  <PresentationFormat>On-screen Show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Doel-1612i3</cp:lastModifiedBy>
  <cp:revision>203</cp:revision>
  <dcterms:created xsi:type="dcterms:W3CDTF">2006-08-16T00:00:00Z</dcterms:created>
  <dcterms:modified xsi:type="dcterms:W3CDTF">2013-03-20T07:30:18Z</dcterms:modified>
</cp:coreProperties>
</file>